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31" r:id="rId3"/>
    <p:sldId id="258" r:id="rId4"/>
    <p:sldId id="272" r:id="rId5"/>
    <p:sldId id="260" r:id="rId6"/>
    <p:sldId id="257" r:id="rId7"/>
    <p:sldId id="264" r:id="rId8"/>
    <p:sldId id="265" r:id="rId9"/>
    <p:sldId id="312" r:id="rId10"/>
    <p:sldId id="311" r:id="rId11"/>
    <p:sldId id="327" r:id="rId12"/>
    <p:sldId id="330" r:id="rId13"/>
    <p:sldId id="333" r:id="rId14"/>
    <p:sldId id="332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4C82"/>
    <a:srgbClr val="1C4372"/>
    <a:srgbClr val="E9EDF4"/>
    <a:srgbClr val="E9DDA9"/>
    <a:srgbClr val="144C29"/>
    <a:srgbClr val="DEC58E"/>
    <a:srgbClr val="DEB67C"/>
    <a:srgbClr val="56A07F"/>
    <a:srgbClr val="F18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2" autoAdjust="0"/>
    <p:restoredTop sz="94660" autoAdjust="0"/>
  </p:normalViewPr>
  <p:slideViewPr>
    <p:cSldViewPr>
      <p:cViewPr varScale="1">
        <p:scale>
          <a:sx n="218" d="100"/>
          <a:sy n="218" d="100"/>
        </p:scale>
        <p:origin x="112" y="4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75CAD-7E13-4E17-8EF4-E2532A4C1F3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38E46-407D-4265-89EB-D30B10767D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227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38E46-407D-4265-89EB-D30B10767D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6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0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94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4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04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53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2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2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5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87624" y="2039106"/>
            <a:ext cx="6624736" cy="1477328"/>
            <a:chOff x="1187624" y="2039106"/>
            <a:chExt cx="6624736" cy="1477328"/>
          </a:xfrm>
        </p:grpSpPr>
        <p:sp>
          <p:nvSpPr>
            <p:cNvPr id="6" name="TextBox 5"/>
            <p:cNvSpPr txBox="1"/>
            <p:nvPr/>
          </p:nvSpPr>
          <p:spPr>
            <a:xfrm>
              <a:off x="1187624" y="2039106"/>
              <a:ext cx="662473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</a:t>
              </a:r>
              <a:r>
                <a:rPr lang="zh-CN" altLang="en-US" sz="3000" b="1" spc="3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标题标题标题标题</a:t>
              </a: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</a:t>
              </a: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75656" y="3054769"/>
              <a:ext cx="3456384" cy="40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E9DDA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主办单位：单位单位单位</a:t>
              </a:r>
              <a:endParaRPr lang="zh-CN" altLang="en-US" sz="1600" dirty="0">
                <a:solidFill>
                  <a:srgbClr val="E9DDA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3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7091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2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8608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0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6990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995686"/>
            <a:ext cx="5756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请批评指正</a:t>
            </a:r>
            <a:endParaRPr lang="zh-CN" altLang="en-US" sz="4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72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" y="0"/>
            <a:ext cx="9119339" cy="51435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3059832" y="105958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>
              <a:solidFill>
                <a:srgbClr val="204C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059832" y="156684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3059832" y="207410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3059832" y="258136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 smtClean="0">
              <a:solidFill>
                <a:srgbClr val="204C8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3059832" y="308862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6" name="TextBox 2"/>
          <p:cNvSpPr txBox="1"/>
          <p:nvPr/>
        </p:nvSpPr>
        <p:spPr>
          <a:xfrm>
            <a:off x="3059832" y="359588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204C82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7063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0590" y="2705805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4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7578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0590" y="2705805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887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406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21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20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01436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1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3851</TotalTime>
  <Words>137</Words>
  <Application>Microsoft Office PowerPoint</Application>
  <PresentationFormat>全屏显示(16:9)</PresentationFormat>
  <Paragraphs>22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黑体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yons</cp:lastModifiedBy>
  <cp:revision>574</cp:revision>
  <dcterms:created xsi:type="dcterms:W3CDTF">2018-05-21T02:38:26Z</dcterms:created>
  <dcterms:modified xsi:type="dcterms:W3CDTF">2019-01-18T10:07:50Z</dcterms:modified>
</cp:coreProperties>
</file>