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31" r:id="rId3"/>
    <p:sldId id="258" r:id="rId4"/>
    <p:sldId id="272" r:id="rId5"/>
    <p:sldId id="260" r:id="rId6"/>
    <p:sldId id="257" r:id="rId7"/>
    <p:sldId id="264" r:id="rId8"/>
    <p:sldId id="265" r:id="rId9"/>
    <p:sldId id="312" r:id="rId10"/>
    <p:sldId id="311" r:id="rId11"/>
    <p:sldId id="327" r:id="rId12"/>
    <p:sldId id="330" r:id="rId13"/>
    <p:sldId id="333" r:id="rId14"/>
    <p:sldId id="332" r:id="rId15"/>
    <p:sldId id="270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DF4"/>
    <a:srgbClr val="E9DDA9"/>
    <a:srgbClr val="144C29"/>
    <a:srgbClr val="DEC58E"/>
    <a:srgbClr val="DEB67C"/>
    <a:srgbClr val="56A07F"/>
    <a:srgbClr val="F18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2" autoAdjust="0"/>
    <p:restoredTop sz="94660" autoAdjust="0"/>
  </p:normalViewPr>
  <p:slideViewPr>
    <p:cSldViewPr>
      <p:cViewPr varScale="1">
        <p:scale>
          <a:sx n="218" d="100"/>
          <a:sy n="218" d="100"/>
        </p:scale>
        <p:origin x="112" y="44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75CAD-7E13-4E17-8EF4-E2532A4C1F30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38E46-407D-4265-89EB-D30B10767D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227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A38E46-407D-4265-89EB-D30B10767D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261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1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303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894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843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804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92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64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553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22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389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928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B3A2E-A5A1-413A-A370-002184DF4177}" type="datetimeFigureOut">
              <a:rPr lang="zh-CN" altLang="en-US" smtClean="0"/>
              <a:t>2019/1/18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27187-3C69-4608-AA6D-560EAC7F0B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52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" y="0"/>
            <a:ext cx="9131401" cy="5143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87624" y="2039106"/>
            <a:ext cx="6624736" cy="1477328"/>
            <a:chOff x="1187624" y="2039106"/>
            <a:chExt cx="6624736" cy="1477328"/>
          </a:xfrm>
        </p:grpSpPr>
        <p:sp>
          <p:nvSpPr>
            <p:cNvPr id="6" name="TextBox 5"/>
            <p:cNvSpPr txBox="1"/>
            <p:nvPr/>
          </p:nvSpPr>
          <p:spPr>
            <a:xfrm>
              <a:off x="1187624" y="2039106"/>
              <a:ext cx="6624736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b="1" spc="300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标题标题</a:t>
              </a:r>
              <a:r>
                <a:rPr lang="zh-CN" altLang="en-US" sz="3000" b="1" spc="3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标题标题标题标题</a:t>
              </a:r>
              <a:r>
                <a:rPr lang="zh-CN" altLang="en-US" sz="3000" b="1" spc="300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标题</a:t>
              </a:r>
              <a:endParaRPr lang="zh-CN" altLang="en-US" sz="3000" b="1" spc="3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3000" b="1" spc="3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75656" y="3054769"/>
              <a:ext cx="3456384" cy="403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rgbClr val="E9DDA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主办单位：单位单位单位</a:t>
              </a:r>
              <a:endParaRPr lang="zh-CN" altLang="en-US" sz="1600" dirty="0">
                <a:solidFill>
                  <a:srgbClr val="E9DDA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53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PART04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70915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3548528" y="2715766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</a:t>
            </a:r>
            <a:endParaRPr lang="zh-CN" altLang="en-US" sz="17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023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PART05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86080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3548528" y="2715766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</a:t>
            </a:r>
            <a:endParaRPr lang="zh-CN" altLang="en-US" sz="17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03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PART06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269901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" y="0"/>
            <a:ext cx="9131401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1995686"/>
            <a:ext cx="5756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请批评指正</a:t>
            </a:r>
            <a:endParaRPr lang="zh-CN" altLang="en-US" sz="4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472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0" y="0"/>
            <a:ext cx="9119339" cy="5143500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3059832" y="105958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PART01 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  <a:endParaRPr lang="zh-CN" altLang="en-US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3059832" y="156684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PART02 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  <p:sp>
        <p:nvSpPr>
          <p:cNvPr id="13" name="TextBox 2"/>
          <p:cNvSpPr txBox="1"/>
          <p:nvPr/>
        </p:nvSpPr>
        <p:spPr>
          <a:xfrm>
            <a:off x="3059832" y="207410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PART03 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  <p:sp>
        <p:nvSpPr>
          <p:cNvPr id="14" name="TextBox 2"/>
          <p:cNvSpPr txBox="1"/>
          <p:nvPr/>
        </p:nvSpPr>
        <p:spPr>
          <a:xfrm>
            <a:off x="3059832" y="258136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PART04 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  <a:endParaRPr lang="zh-CN" altLang="en-US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3059832" y="3088622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PART05 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  <p:sp>
        <p:nvSpPr>
          <p:cNvPr id="16" name="TextBox 2"/>
          <p:cNvSpPr txBox="1"/>
          <p:nvPr/>
        </p:nvSpPr>
        <p:spPr>
          <a:xfrm>
            <a:off x="3059832" y="3595884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PART06 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标题标题标题标题</a:t>
            </a:r>
            <a:r>
              <a:rPr lang="zh-CN" altLang="en-US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07063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40590" y="2705805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</a:t>
            </a:r>
            <a:endParaRPr lang="zh-CN" altLang="en-US" sz="17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647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PART01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75785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40590" y="2705805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38871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PART02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334067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3548528" y="2715766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</a:t>
            </a:r>
            <a:endParaRPr lang="zh-CN" altLang="en-US" sz="17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021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3395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"/>
          <p:cNvSpPr txBox="1"/>
          <p:nvPr/>
        </p:nvSpPr>
        <p:spPr>
          <a:xfrm>
            <a:off x="107504" y="31251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PART03 </a:t>
            </a:r>
            <a:r>
              <a:rPr lang="zh-CN" altLang="en-US" sz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201436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"/>
            <a:ext cx="9144000" cy="514153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3548528" y="2715766"/>
            <a:ext cx="333566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r>
              <a:rPr lang="zh-CN" altLang="en-US" sz="17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标题标题标题标题标题标题</a:t>
            </a:r>
            <a:endParaRPr lang="zh-CN" altLang="en-US" sz="17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110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3846</TotalTime>
  <Words>137</Words>
  <Application>Microsoft Office PowerPoint</Application>
  <PresentationFormat>全屏显示(16:9)</PresentationFormat>
  <Paragraphs>22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黑体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yons</cp:lastModifiedBy>
  <cp:revision>573</cp:revision>
  <dcterms:created xsi:type="dcterms:W3CDTF">2018-05-21T02:38:26Z</dcterms:created>
  <dcterms:modified xsi:type="dcterms:W3CDTF">2019-01-18T10:02:41Z</dcterms:modified>
</cp:coreProperties>
</file>